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098" autoAdjust="0"/>
  </p:normalViewPr>
  <p:slideViewPr>
    <p:cSldViewPr>
      <p:cViewPr varScale="1">
        <p:scale>
          <a:sx n="70" d="100"/>
          <a:sy n="70" d="100"/>
        </p:scale>
        <p:origin x="-19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8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06493-65CD-40C0-B628-D551EADA4E2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A54C0-F6AF-4226-8C2C-A0F908BA1A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A54C0-F6AF-4226-8C2C-A0F908BA1A4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6D0E-654E-4031-942C-AF772EC5AEE0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46690-E6A8-445F-BB58-55D6BD8154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1"/>
            <a:ext cx="7772400" cy="928695"/>
          </a:xfrm>
        </p:spPr>
        <p:txBody>
          <a:bodyPr>
            <a:normAutofit/>
          </a:bodyPr>
          <a:lstStyle/>
          <a:p>
            <a:r>
              <a:rPr lang="ru-RU" sz="2400" smtClean="0"/>
              <a:t>Театрализованная программа «Масленица широкая»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000" smtClean="0"/>
              <a:t>1 марта в поселке Победа прошел праздник «масленица»</a:t>
            </a:r>
          </a:p>
          <a:p>
            <a:r>
              <a:rPr lang="ru-RU" sz="2000" smtClean="0"/>
              <a:t>Под веселую, замечательную песню открыли этот праздник. Масленица — это праздник встречи весны, весёлый, беззаботный, с обильной пищей и самое главное – блинами. В хороводе проводили зиму и встречали весну. Затем были игры «гонки на метлах», «бой  мешками», «горячие блины», «утки», «перетягивание  каната». Под песню «Прощай масленица» сожгли чучело, а всех гостей пригласили отведать чай из самовара с блинами, со сладостями.</a:t>
            </a:r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dirty="0"/>
          </a:p>
        </p:txBody>
      </p:sp>
      <p:pic>
        <p:nvPicPr>
          <p:cNvPr id="1026" name="Picture 2" descr="IMG_20200301_1025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000108"/>
            <a:ext cx="5715040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Как на масличной неделе Из печи блины летели. С пылу, с жару, из печи Все румяны, горячи! Масленица, угощай, Всем </a:t>
            </a:r>
            <a:r>
              <a:rPr lang="ru-RU" sz="2000" dirty="0" err="1" smtClean="0"/>
              <a:t>блиночков</a:t>
            </a:r>
            <a:r>
              <a:rPr lang="ru-RU" sz="2000" dirty="0" smtClean="0"/>
              <a:t> подавай! С пылу, с жару – разбирайте! И хвалить не забывайте!</a:t>
            </a:r>
            <a:endParaRPr lang="ru-RU" sz="2000" dirty="0"/>
          </a:p>
        </p:txBody>
      </p:sp>
      <p:pic>
        <p:nvPicPr>
          <p:cNvPr id="4098" name="Picture 2" descr="C:\Documents and Settings\Администратор\Рабочий стол\IMG-20200301-WA00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4037414" cy="4525963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Рабочий стол\IMG-20200301-WA0016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600200"/>
            <a:ext cx="392909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143</Words>
  <Application>Microsoft Office PowerPoint</Application>
  <PresentationFormat>Экран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Театрализованная программа «Масленица широкая»</vt:lpstr>
      <vt:lpstr>Как на масличной неделе Из печи блины летели. С пылу, с жару, из печи Все румяны, горячи! Масленица, угощай, Всем блиночков подавай! С пылу, с жару – разбирайте! И хвалить не забывайте!</vt:lpstr>
    </vt:vector>
  </TitlesOfParts>
  <Company>БМР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программа «Масленица широкая»</dc:title>
  <dc:creator>Большефедоровское</dc:creator>
  <cp:lastModifiedBy>Большефедоровское</cp:lastModifiedBy>
  <cp:revision>5</cp:revision>
  <dcterms:created xsi:type="dcterms:W3CDTF">2020-03-05T10:51:16Z</dcterms:created>
  <dcterms:modified xsi:type="dcterms:W3CDTF">2020-03-05T11:40:19Z</dcterms:modified>
</cp:coreProperties>
</file>